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56" r:id="rId3"/>
    <p:sldId id="257" r:id="rId4"/>
    <p:sldId id="259" r:id="rId5"/>
    <p:sldId id="262" r:id="rId6"/>
    <p:sldId id="261" r:id="rId7"/>
    <p:sldId id="263" r:id="rId8"/>
    <p:sldId id="265" r:id="rId9"/>
    <p:sldId id="266" r:id="rId10"/>
    <p:sldId id="267" r:id="rId11"/>
    <p:sldId id="269" r:id="rId12"/>
    <p:sldId id="268" r:id="rId13"/>
    <p:sldId id="260" r:id="rId14"/>
    <p:sldId id="272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10A7A58-DEA3-441C-BC59-56197589D2E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67BDBBE-4E88-4B96-A2F6-1D3DB0AFC8E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ru.wikipedia.org/wiki/%D0%98%D0%BD%D1%82%D0%B5%D1%80%D0%BD%D0%B5%D1%8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E%D0%BC%D0%BF%D1%8C%D1%8E%D1%82%D0%B5%D1%80%D0%BD%D0%B0%D1%8F_%D0%B8%D0%B3%D1%80%D0%B0" TargetMode="External"/><Relationship Id="rId2" Type="http://schemas.openxmlformats.org/officeDocument/2006/relationships/hyperlink" Target="http://ru.wikipedia.org/wiki/%D0%92%D0%B8%D0%B4%D0%B5%D0%BE%D0%B8%D0%B3%D1%80%D0%B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ru.wikipedia.org/wiki/%D0%9D%D0%B0%D1%80%D0%BA%D0%BE%D1%82%D0%B8%D0%BA%D0%B8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08912" cy="3083768"/>
          </a:xfrm>
          <a:ln w="76200">
            <a:solidFill>
              <a:schemeClr val="bg1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40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</a:t>
            </a:r>
            <a:r>
              <a:rPr lang="ru-RU" sz="4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 на тему: </a:t>
            </a:r>
            <a:br>
              <a:rPr lang="ru-RU" sz="4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Наркозависимость </a:t>
            </a:r>
            <a:r>
              <a:rPr lang="ru-RU" sz="4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 </a:t>
            </a:r>
            <a:r>
              <a:rPr lang="ru-RU" sz="40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4000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зависимости»</a:t>
            </a:r>
            <a:r>
              <a:rPr lang="ru-RU" sz="66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6600" dirty="0">
                <a:solidFill>
                  <a:schemeClr val="bg1"/>
                </a:solidFill>
                <a:effectLst/>
              </a:rPr>
              <a:t/>
            </a:r>
            <a:br>
              <a:rPr lang="ru-RU" sz="6600" dirty="0">
                <a:solidFill>
                  <a:schemeClr val="bg1"/>
                </a:solidFill>
                <a:effectLst/>
              </a:rPr>
            </a:b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3429000"/>
            <a:ext cx="5544616" cy="1872207"/>
          </a:xfrm>
          <a:ln w="76200">
            <a:solidFill>
              <a:schemeClr val="bg1">
                <a:lumMod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algn="r"/>
            <a:endParaRPr lang="ru-RU" b="1" dirty="0" smtClean="0"/>
          </a:p>
          <a:p>
            <a:pPr algn="r"/>
            <a:r>
              <a:rPr lang="ru-RU" sz="3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 </a:t>
            </a:r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провел:</a:t>
            </a: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 ГБПОУ «ПСК» </a:t>
            </a: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 </a:t>
            </a:r>
            <a:r>
              <a:rPr lang="ru-RU" sz="3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Орцханов</a:t>
            </a:r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3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Алихан</a:t>
            </a:r>
            <a:r>
              <a:rPr lang="ru-RU" sz="3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Муратович</a:t>
            </a: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1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3968" y="112474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Кому-то нужна фольга и бутылка. </a:t>
            </a:r>
            <a:br>
              <a:rPr lang="ru-RU" i="1" dirty="0"/>
            </a:br>
            <a:r>
              <a:rPr lang="ru-RU" i="1" dirty="0"/>
              <a:t>Кому-то нужна монета. </a:t>
            </a:r>
            <a:br>
              <a:rPr lang="ru-RU" i="1" dirty="0"/>
            </a:br>
            <a:r>
              <a:rPr lang="ru-RU" i="1" dirty="0"/>
              <a:t>Кто-то зависит от кокса, </a:t>
            </a:r>
            <a:br>
              <a:rPr lang="ru-RU" i="1" dirty="0"/>
            </a:br>
            <a:r>
              <a:rPr lang="ru-RU" i="1" dirty="0"/>
              <a:t>А кто-то - от человека. </a:t>
            </a:r>
            <a:br>
              <a:rPr lang="ru-RU" i="1" dirty="0"/>
            </a:br>
            <a:r>
              <a:rPr lang="ru-RU" i="1" dirty="0"/>
              <a:t>Наркотик бывает разный </a:t>
            </a:r>
            <a:br>
              <a:rPr lang="ru-RU" i="1" dirty="0"/>
            </a:br>
            <a:r>
              <a:rPr lang="ru-RU" i="1" dirty="0"/>
              <a:t>И зависимость - точно та же. </a:t>
            </a:r>
            <a:br>
              <a:rPr lang="ru-RU" i="1" dirty="0"/>
            </a:br>
            <a:r>
              <a:rPr lang="ru-RU" i="1" dirty="0"/>
              <a:t>Ты скажешь “я независим”. </a:t>
            </a:r>
            <a:br>
              <a:rPr lang="ru-RU" i="1" dirty="0"/>
            </a:br>
            <a:r>
              <a:rPr lang="ru-RU" i="1" dirty="0"/>
              <a:t>В нашем мире зависим каждый.</a:t>
            </a:r>
            <a:endParaRPr lang="ru-RU" dirty="0"/>
          </a:p>
          <a:p>
            <a:pPr algn="r"/>
            <a:r>
              <a:rPr lang="ru-RU" i="1" dirty="0"/>
              <a:t>Автор неизвестен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620688"/>
            <a:ext cx="1239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Эпиграф</a:t>
            </a:r>
            <a:r>
              <a:rPr lang="ru-RU" b="1" dirty="0"/>
              <a:t>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90020"/>
            <a:ext cx="4032448" cy="45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31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632848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1471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3512566" cy="266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693" y="404664"/>
            <a:ext cx="358457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0" y="3380137"/>
            <a:ext cx="4392488" cy="29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29" y="2924944"/>
            <a:ext cx="4120639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4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16966"/>
            <a:ext cx="835292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/>
                <a:ea typeface="Times New Roman"/>
              </a:rPr>
              <a:t>1.КОМПЬЮТЕРНАЯ ЗАВИСИМОСТЬ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r>
              <a:rPr lang="ru-RU" sz="2400" b="1" dirty="0" err="1" smtClean="0">
                <a:effectLst/>
                <a:latin typeface="Calibri"/>
                <a:ea typeface="Calibri"/>
                <a:cs typeface="Times New Roman"/>
              </a:rPr>
              <a:t>Интерне́т-зави́симость</a:t>
            </a: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 (или </a:t>
            </a:r>
            <a:r>
              <a:rPr lang="ru-RU" sz="2400" b="1" dirty="0" err="1" smtClean="0">
                <a:effectLst/>
                <a:latin typeface="Calibri"/>
                <a:ea typeface="Calibri"/>
                <a:cs typeface="Times New Roman"/>
              </a:rPr>
              <a:t>Интернет-адди́кция</a:t>
            </a: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) — навязчивое желание подключиться к </a:t>
            </a:r>
            <a:r>
              <a:rPr lang="ru-RU" sz="2400" u="none" strike="noStrike" dirty="0" smtClean="0">
                <a:solidFill>
                  <a:srgbClr val="0000FF"/>
                </a:solidFill>
                <a:effectLst/>
                <a:latin typeface="Calibri"/>
                <a:ea typeface="Calibri"/>
                <a:cs typeface="Times New Roman"/>
                <a:hlinkClick r:id="rId2" tooltip="Интернет"/>
              </a:rPr>
              <a:t>Интернету</a:t>
            </a:r>
            <a:r>
              <a:rPr lang="ru-RU" sz="2400" dirty="0" smtClean="0">
                <a:effectLst/>
                <a:latin typeface="Calibri"/>
                <a:ea typeface="Calibri"/>
                <a:cs typeface="Times New Roman"/>
              </a:rPr>
              <a:t> и болезненная неспособность вовремя отключиться от Интернета. 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4104456" cy="312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25889"/>
            <a:ext cx="3952400" cy="250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02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424936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2. Игровая 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зависимость, </a:t>
            </a:r>
            <a:r>
              <a:rPr lang="ru-RU" sz="2000" b="1" dirty="0" err="1" smtClean="0">
                <a:effectLst/>
                <a:latin typeface="Calibri"/>
                <a:ea typeface="Calibri"/>
                <a:cs typeface="Times New Roman"/>
              </a:rPr>
              <a:t>гейминг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 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— </a:t>
            </a:r>
            <a:r>
              <a:rPr lang="ru-RU" sz="2000" b="1" dirty="0" err="1" smtClean="0">
                <a:effectLst/>
                <a:latin typeface="Calibri"/>
                <a:ea typeface="Calibri"/>
                <a:cs typeface="Times New Roman"/>
              </a:rPr>
              <a:t>аддикция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 - 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форма </a:t>
            </a:r>
            <a:r>
              <a:rPr lang="ru-RU" sz="2000" b="1" u="sng" dirty="0" err="1" smtClean="0">
                <a:latin typeface="Calibri"/>
                <a:ea typeface="Calibri"/>
                <a:cs typeface="Times New Roman"/>
              </a:rPr>
              <a:t>психолоической</a:t>
            </a:r>
            <a:r>
              <a:rPr lang="ru-RU" sz="2000" b="1" dirty="0" smtClean="0">
                <a:latin typeface="Calibri"/>
                <a:ea typeface="Calibri"/>
                <a:cs typeface="Times New Roman"/>
              </a:rPr>
              <a:t>  зависимости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проявляющаяся в навязчивом увлечении </a:t>
            </a:r>
            <a:r>
              <a:rPr lang="ru-RU" sz="2000" b="1" u="sng" dirty="0" smtClean="0">
                <a:effectLst/>
                <a:latin typeface="Calibri"/>
                <a:ea typeface="Calibri"/>
                <a:cs typeface="Times New Roman"/>
                <a:hlinkClick r:id="rId2" tooltip="Видеоигра"/>
              </a:rPr>
              <a:t>видеоиграми</a:t>
            </a:r>
            <a:r>
              <a:rPr lang="ru-RU" sz="2000" b="1" dirty="0" smtClean="0">
                <a:effectLst/>
                <a:latin typeface="Calibri"/>
                <a:ea typeface="Calibri"/>
                <a:cs typeface="Times New Roman"/>
              </a:rPr>
              <a:t> и </a:t>
            </a:r>
            <a:r>
              <a:rPr lang="ru-RU" sz="2000" b="1" u="sng" dirty="0" smtClean="0">
                <a:effectLst/>
                <a:latin typeface="Calibri"/>
                <a:ea typeface="Calibri"/>
                <a:cs typeface="Times New Roman"/>
                <a:hlinkClick r:id="rId3" tooltip="Компьютерная игра"/>
              </a:rPr>
              <a:t>компьютерными играми</a:t>
            </a:r>
            <a:endParaRPr lang="ru-RU" sz="2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5"/>
            <a:ext cx="684722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98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407" y="260648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</a:rPr>
              <a:t>3</a:t>
            </a:r>
            <a:r>
              <a:rPr lang="ru-RU" sz="2000" b="1" dirty="0" smtClean="0">
                <a:effectLst/>
                <a:latin typeface="Times New Roman"/>
                <a:ea typeface="Times New Roman"/>
              </a:rPr>
              <a:t>. </a:t>
            </a:r>
            <a:r>
              <a:rPr lang="ru-RU" sz="2000" b="1" dirty="0" smtClean="0">
                <a:effectLst/>
                <a:latin typeface="Times New Roman"/>
                <a:ea typeface="Times New Roman"/>
              </a:rPr>
              <a:t>ЛУДОМАНИЯ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r>
              <a:rPr lang="ru-RU" b="1" dirty="0" err="1" smtClean="0">
                <a:effectLst/>
                <a:latin typeface="Calibri"/>
                <a:ea typeface="Calibri"/>
                <a:cs typeface="Times New Roman"/>
              </a:rPr>
              <a:t>Лудомания</a:t>
            </a:r>
            <a:r>
              <a:rPr lang="ru-RU" dirty="0" smtClean="0">
                <a:effectLst/>
                <a:latin typeface="Calibri"/>
                <a:ea typeface="Calibri"/>
                <a:cs typeface="Times New Roman"/>
              </a:rPr>
              <a:t> (</a:t>
            </a:r>
            <a:r>
              <a:rPr lang="ru-RU" b="1" dirty="0" smtClean="0">
                <a:effectLst/>
                <a:latin typeface="Calibri"/>
                <a:ea typeface="Calibri"/>
                <a:cs typeface="Times New Roman"/>
              </a:rPr>
              <a:t>игровая зависимость, </a:t>
            </a:r>
            <a:r>
              <a:rPr lang="ru-RU" b="1" dirty="0" err="1" smtClean="0">
                <a:effectLst/>
                <a:latin typeface="Calibri"/>
                <a:ea typeface="Calibri"/>
                <a:cs typeface="Times New Roman"/>
              </a:rPr>
              <a:t>игромания</a:t>
            </a:r>
            <a:r>
              <a:rPr lang="ru-RU" b="1" dirty="0" smtClean="0"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ru-RU" b="1" dirty="0" err="1" smtClean="0">
                <a:effectLst/>
                <a:latin typeface="Calibri"/>
                <a:ea typeface="Calibri"/>
                <a:cs typeface="Times New Roman"/>
              </a:rPr>
              <a:t>гэмблинг</a:t>
            </a:r>
            <a:r>
              <a:rPr lang="ru-RU" b="1" dirty="0" smtClean="0">
                <a:effectLst/>
                <a:latin typeface="Calibri"/>
                <a:ea typeface="Calibri"/>
                <a:cs typeface="Times New Roman"/>
              </a:rPr>
              <a:t>- </a:t>
            </a:r>
            <a:r>
              <a:rPr lang="ru-RU" b="1" dirty="0" err="1" smtClean="0">
                <a:effectLst/>
                <a:latin typeface="Calibri"/>
                <a:ea typeface="Calibri"/>
                <a:cs typeface="Times New Roman"/>
              </a:rPr>
              <a:t>аддикция</a:t>
            </a:r>
            <a:r>
              <a:rPr lang="ru-RU" dirty="0" smtClean="0">
                <a:effectLst/>
                <a:latin typeface="Calibri"/>
                <a:ea typeface="Calibri"/>
                <a:cs typeface="Times New Roman"/>
              </a:rPr>
              <a:t>) </a:t>
            </a:r>
            <a:r>
              <a:rPr lang="ru-RU" dirty="0" smtClean="0">
                <a:effectLst/>
                <a:latin typeface="Calibri"/>
                <a:ea typeface="Calibri"/>
                <a:cs typeface="Times New Roman"/>
              </a:rPr>
              <a:t>— патологическая склонность к азартным играм, заключается в частых повторных эпизодах участия в азартных играх, которые доминируют в жизни человека и ведут к снижению социальных, профессиональных, материальных и семейных ценностей, такой человек не уделяет должного внимания своим обязанностям в этих сферах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42" y="2300718"/>
            <a:ext cx="8111106" cy="426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37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48680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/>
                <a:ea typeface="Times New Roman"/>
              </a:rPr>
              <a:t>4. 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курение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6948264" cy="521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93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424936" cy="577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48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56084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9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136904" cy="58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1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0170"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</a:rPr>
              <a:t>5</a:t>
            </a:r>
            <a:r>
              <a:rPr lang="ru-RU" sz="2000" b="1" dirty="0" smtClean="0">
                <a:latin typeface="Times New Roman"/>
                <a:ea typeface="Times New Roman"/>
              </a:rPr>
              <a:t>. </a:t>
            </a:r>
            <a:r>
              <a:rPr lang="ru-RU" sz="2400" b="1" dirty="0">
                <a:latin typeface="Times New Roman"/>
                <a:ea typeface="Times New Roman"/>
              </a:rPr>
              <a:t>АЛКОГОЛИЗМ</a:t>
            </a:r>
            <a:endParaRPr lang="ru-RU" sz="2400" dirty="0">
              <a:latin typeface="Times New Roman"/>
              <a:ea typeface="Times New Roman"/>
            </a:endParaRPr>
          </a:p>
          <a:p>
            <a:r>
              <a:rPr lang="ru-RU" sz="2000" b="1" dirty="0" err="1">
                <a:latin typeface="Calibri"/>
                <a:ea typeface="Calibri"/>
                <a:cs typeface="Times New Roman"/>
              </a:rPr>
              <a:t>Алкоголи́зм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 — заболевание, разновидность токсикомании, характеризующееся болезненным пристрастием к алкоголю(этиловому спирту),с психической  и 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физической</a:t>
            </a:r>
            <a:r>
              <a:rPr lang="ru-RU" sz="2000" dirty="0">
                <a:latin typeface="Calibri"/>
                <a:ea typeface="Calibri"/>
                <a:cs typeface="Times New Roman"/>
              </a:rPr>
              <a:t> зависимостью от него. 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56084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38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sz="2400" b="1" dirty="0" smtClean="0">
                <a:latin typeface="Times New Roman"/>
                <a:ea typeface="Times New Roman"/>
              </a:rPr>
              <a:t>6. </a:t>
            </a:r>
            <a:r>
              <a:rPr lang="ru-RU" sz="2400" b="1" dirty="0">
                <a:latin typeface="Times New Roman"/>
                <a:ea typeface="Times New Roman"/>
              </a:rPr>
              <a:t>НАРКОМАНИЯ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/>
                <a:ea typeface="Times New Roman"/>
              </a:rPr>
              <a:t>Наркомания – первичное, хроническое, прогрессирующее и смертельное заболевание,</a:t>
            </a:r>
          </a:p>
          <a:p>
            <a:r>
              <a:rPr lang="ru-RU" sz="2000" dirty="0">
                <a:latin typeface="Calibri"/>
                <a:ea typeface="Calibri"/>
                <a:cs typeface="Times New Roman"/>
              </a:rPr>
              <a:t> вызванное употреблением </a:t>
            </a:r>
            <a:r>
              <a:rPr lang="ru-RU" sz="2000" dirty="0">
                <a:solidFill>
                  <a:srgbClr val="0000FF"/>
                </a:solidFill>
                <a:latin typeface="Calibri"/>
                <a:ea typeface="Calibri"/>
                <a:cs typeface="Times New Roman"/>
                <a:hlinkClick r:id="rId2" tooltip="Наркотики"/>
              </a:rPr>
              <a:t>наркотических веществ</a:t>
            </a:r>
            <a:endParaRPr lang="ru-RU" sz="24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66086"/>
            <a:ext cx="7344816" cy="475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5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Documents and Settings\Admin\Мои документы\Мои рисунки\Рисунок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76"/>
            <a:ext cx="9144000" cy="685877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27584" y="184482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В 1805 году удалось                                                                                                                      выделить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морфин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0" cap="none" spc="0" normalizeH="0" baseline="0" noProof="0" dirty="0">
              <a:ln>
                <a:noFill/>
              </a:ln>
              <a:solidFill>
                <a:srgbClr val="775F55">
                  <a:lumMod val="25000"/>
                </a:srgbClr>
              </a:solidFill>
              <a:effectLst/>
              <a:uLnTx/>
              <a:uFillTx/>
              <a:latin typeface="Franklin Gothic Medium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 а в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1956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 году </a:t>
            </a:r>
            <a:r>
              <a:rPr kumimoji="0" lang="ru-RU" sz="1800" b="0" i="1" u="sng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появились шприцы и наркомания стала развиваться через уколы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0" cap="none" spc="0" normalizeH="0" baseline="0" noProof="0" dirty="0">
              <a:ln>
                <a:noFill/>
              </a:ln>
              <a:solidFill>
                <a:srgbClr val="775F55">
                  <a:lumMod val="25000"/>
                </a:srgbClr>
              </a:solidFill>
              <a:effectLst/>
              <a:uLnTx/>
              <a:uFillTx/>
              <a:latin typeface="Franklin Gothic Medium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В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1860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 году немецкий химик Альберт </a:t>
            </a:r>
            <a:r>
              <a:rPr kumimoji="0" lang="ru-RU" sz="1800" b="0" i="1" u="none" strike="noStrike" kern="0" cap="none" spc="0" normalizeH="0" baseline="0" noProof="0" dirty="0" err="1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Ниман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 получил активный алкалоид и назвал его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кокаином.</a:t>
            </a:r>
            <a:r>
              <a:rPr kumimoji="0" lang="ru-RU" sz="1800" b="0" i="1" u="none" strike="noStrike" kern="0" cap="none" spc="0" normalizeH="0" baseline="0" noProof="0" dirty="0">
                <a:ln>
                  <a:noFill/>
                </a:ln>
                <a:solidFill>
                  <a:srgbClr val="775F55">
                    <a:lumMod val="25000"/>
                  </a:srgbClr>
                </a:solidFill>
                <a:effectLst/>
                <a:uLnTx/>
                <a:uFillTx/>
                <a:latin typeface="Franklin Gothic Medium" pitchFamily="34" charset="0"/>
              </a:rPr>
              <a:t>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4993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2432050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77072"/>
            <a:ext cx="424973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54868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1" u="none" strike="noStrike" kern="10" cap="none" spc="-360" normalizeH="0" baseline="0" noProof="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uLnTx/>
                <a:uFillTx/>
                <a:latin typeface="Impact"/>
                <a:ea typeface="+mj-ea"/>
                <a:cs typeface="+mj-cs"/>
              </a:rPr>
              <a:t>ПОМНИТЕ!</a:t>
            </a:r>
            <a:br>
              <a:rPr kumimoji="0" lang="ru-RU" sz="7200" b="0" i="1" u="none" strike="noStrike" kern="10" cap="none" spc="-360" normalizeH="0" baseline="0" noProof="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uLnTx/>
                <a:uFillTx/>
                <a:latin typeface="Impact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5198" y="186377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У наркоманов рождаются дети –уроды или нежизнеспособные дети.</a:t>
            </a:r>
            <a:endParaRPr kumimoji="0" lang="ru-RU" sz="2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519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548680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0" cap="none" spc="-360" normalizeH="0" baseline="0" noProof="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Знайте </a:t>
            </a:r>
            <a:r>
              <a:rPr kumimoji="0" lang="ru-RU" sz="4400" b="1" i="1" u="none" strike="noStrike" kern="10" cap="none" spc="-360" normalizeH="0" baseline="0" noProof="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9F9F9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/>
            </a:r>
            <a:br>
              <a:rPr kumimoji="0" lang="ru-RU" sz="4400" b="1" i="1" u="none" strike="noStrike" kern="10" cap="none" spc="-360" normalizeH="0" baseline="0" noProof="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9F9F9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" y="1916832"/>
            <a:ext cx="4152584" cy="411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39952" y="1799959"/>
            <a:ext cx="4572000" cy="361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marR="0" lvl="0" indent="-27432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130000"/>
              <a:buFontTx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ИЗ ЛЮБОЙ САМОЙ ТРУДНОЙ СИТУАЦИИ ЕСТЬ ВЫХОД.</a:t>
            </a:r>
          </a:p>
          <a:p>
            <a:pPr marL="274320" marR="0" lvl="0" indent="-27432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130000"/>
              <a:buFontTx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НАДО ТОЛЬКО ПЫТАТЬСЯ ЕГО НАЙТИ!</a:t>
            </a:r>
            <a:endParaRPr kumimoji="0" lang="ru-RU" sz="32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127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17232"/>
            <a:ext cx="8305800" cy="8640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Сунжа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2017г. 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2585323"/>
          </a:xfrm>
          <a:prstGeom prst="rect">
            <a:avLst/>
          </a:prstGeom>
          <a:pattFill prst="smConfetti">
            <a:fgClr>
              <a:schemeClr val="accent6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spAutoFit/>
          </a:bodyPr>
          <a:lstStyle/>
          <a:p>
            <a:pPr algn="ctr"/>
            <a:r>
              <a:rPr lang="ru-RU" sz="5400" b="1" dirty="0" smtClean="0"/>
              <a:t>СПАСИБО ЗА ВНИМАНИЕ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5436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240</TotalTime>
  <Words>131</Words>
  <Application>Microsoft Office PowerPoint</Application>
  <PresentationFormat>Экран (4:3)</PresentationFormat>
  <Paragraphs>32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 Классный час на тему:  «Наркозависимость и другие виды зависимости»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г. Сунжа 2017г.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на тему:  «Наркозависимость и другие виды зависимости»</dc:title>
  <dc:creator>Айшат</dc:creator>
  <cp:lastModifiedBy>Айшат</cp:lastModifiedBy>
  <cp:revision>19</cp:revision>
  <dcterms:created xsi:type="dcterms:W3CDTF">2017-10-29T17:23:16Z</dcterms:created>
  <dcterms:modified xsi:type="dcterms:W3CDTF">2017-10-30T12:05:17Z</dcterms:modified>
</cp:coreProperties>
</file>